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anva Sans Bold Italics" charset="1" panose="020B0803030501040103"/>
      <p:regular r:id="rId17"/>
    </p:embeddedFont>
    <p:embeddedFont>
      <p:font typeface="Alice" charset="1" panose="00000500000000000000"/>
      <p:regular r:id="rId18"/>
    </p:embeddedFont>
    <p:embeddedFont>
      <p:font typeface="Alice Bold Italics" charset="1" panose="00000500000000000000"/>
      <p:regular r:id="rId19"/>
    </p:embeddedFont>
    <p:embeddedFont>
      <p:font typeface="Anton Italics" charset="1" panose="00000500000000000000"/>
      <p:regular r:id="rId20"/>
    </p:embeddedFont>
    <p:embeddedFont>
      <p:font typeface="Canva Sans Bold" charset="1" panose="020B0803030501040103"/>
      <p:regular r:id="rId21"/>
    </p:embeddedFont>
    <p:embeddedFont>
      <p:font typeface="Raleway Bold" charset="1" panose="00000000000000000000"/>
      <p:regular r:id="rId22"/>
    </p:embeddedFont>
    <p:embeddedFont>
      <p:font typeface="Raleway" charset="1" panose="00000000000000000000"/>
      <p:regular r:id="rId23"/>
    </p:embeddedFont>
    <p:embeddedFont>
      <p:font typeface="Alice Bold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jpe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36" r="0" b="-2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21766" y="283507"/>
            <a:ext cx="7244469" cy="98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b="true" sz="5100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DIGITAL PORTFOLIO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7128" y="2912379"/>
            <a:ext cx="18977388" cy="4931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39"/>
              </a:lnSpc>
            </a:pPr>
            <a:r>
              <a:rPr lang="en-US" sz="467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STUDENT  NAME  : TAMILARASI.R</a:t>
            </a:r>
          </a:p>
          <a:p>
            <a:pPr algn="l">
              <a:lnSpc>
                <a:spcPts val="6539"/>
              </a:lnSpc>
            </a:pPr>
            <a:r>
              <a:rPr lang="en-US" sz="467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REGISTER NO AND NMID: 212402499 &amp; asunm1301212402499  &amp; 1A063B7423E55BC9540425B53DE028BE</a:t>
            </a:r>
          </a:p>
          <a:p>
            <a:pPr algn="l">
              <a:lnSpc>
                <a:spcPts val="6539"/>
              </a:lnSpc>
            </a:pPr>
            <a:r>
              <a:rPr lang="en-US" sz="467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DEPARTMENT : BCA</a:t>
            </a:r>
          </a:p>
          <a:p>
            <a:pPr algn="l">
              <a:lnSpc>
                <a:spcPts val="6539"/>
              </a:lnSpc>
            </a:pPr>
            <a:r>
              <a:rPr lang="en-US" sz="467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COLLEGE : AM JAIN COLLEGE </a:t>
            </a:r>
          </a:p>
          <a:p>
            <a:pPr algn="l">
              <a:lnSpc>
                <a:spcPts val="653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6943" y="2126512"/>
            <a:ext cx="8564854" cy="3446458"/>
            <a:chOff x="0" y="0"/>
            <a:chExt cx="11419805" cy="45952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19840" cy="4595241"/>
            </a:xfrm>
            <a:custGeom>
              <a:avLst/>
              <a:gdLst/>
              <a:ahLst/>
              <a:cxnLst/>
              <a:rect r="r" b="b" t="t" l="l"/>
              <a:pathLst>
                <a:path h="4595241" w="11419840">
                  <a:moveTo>
                    <a:pt x="0" y="0"/>
                  </a:moveTo>
                  <a:lnTo>
                    <a:pt x="11419840" y="0"/>
                  </a:lnTo>
                  <a:lnTo>
                    <a:pt x="11419840" y="4595241"/>
                  </a:lnTo>
                  <a:lnTo>
                    <a:pt x="0" y="45952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991" t="0" r="-699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71691" y="1782950"/>
            <a:ext cx="8115300" cy="4238690"/>
            <a:chOff x="0" y="0"/>
            <a:chExt cx="10820400" cy="56515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820400" cy="5651627"/>
            </a:xfrm>
            <a:custGeom>
              <a:avLst/>
              <a:gdLst/>
              <a:ahLst/>
              <a:cxnLst/>
              <a:rect r="r" b="b" t="t" l="l"/>
              <a:pathLst>
                <a:path h="5651627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5651627"/>
                  </a:lnTo>
                  <a:lnTo>
                    <a:pt x="0" y="5651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154" r="0" b="-1015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751216" y="6172525"/>
            <a:ext cx="7935775" cy="3829011"/>
            <a:chOff x="0" y="0"/>
            <a:chExt cx="10581033" cy="51053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81005" cy="5105400"/>
            </a:xfrm>
            <a:custGeom>
              <a:avLst/>
              <a:gdLst/>
              <a:ahLst/>
              <a:cxnLst/>
              <a:rect r="r" b="b" t="t" l="l"/>
              <a:pathLst>
                <a:path h="5105400" w="10581005">
                  <a:moveTo>
                    <a:pt x="0" y="0"/>
                  </a:moveTo>
                  <a:lnTo>
                    <a:pt x="10581005" y="0"/>
                  </a:lnTo>
                  <a:lnTo>
                    <a:pt x="10581005" y="5105400"/>
                  </a:lnTo>
                  <a:lnTo>
                    <a:pt x="0" y="510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375" t="0" r="-7376" b="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12974" y="5870755"/>
            <a:ext cx="8666087" cy="4181613"/>
            <a:chOff x="0" y="0"/>
            <a:chExt cx="11554783" cy="55754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54841" cy="5575427"/>
            </a:xfrm>
            <a:custGeom>
              <a:avLst/>
              <a:gdLst/>
              <a:ahLst/>
              <a:cxnLst/>
              <a:rect r="r" b="b" t="t" l="l"/>
              <a:pathLst>
                <a:path h="5575427" w="11554841">
                  <a:moveTo>
                    <a:pt x="0" y="0"/>
                  </a:moveTo>
                  <a:lnTo>
                    <a:pt x="11554841" y="0"/>
                  </a:lnTo>
                  <a:lnTo>
                    <a:pt x="11554841" y="5575427"/>
                  </a:lnTo>
                  <a:lnTo>
                    <a:pt x="0" y="5575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" t="0" r="-3" b="-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77031" y="596785"/>
            <a:ext cx="15049530" cy="10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8"/>
              </a:lnSpc>
            </a:pPr>
            <a:r>
              <a:rPr lang="en-US" sz="797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RESULTS AND SCREENSHOTS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9358" y="556519"/>
            <a:ext cx="10421746" cy="1967104"/>
            <a:chOff x="0" y="0"/>
            <a:chExt cx="13895661" cy="26228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705" cy="2622804"/>
            </a:xfrm>
            <a:custGeom>
              <a:avLst/>
              <a:gdLst/>
              <a:ahLst/>
              <a:cxnLst/>
              <a:rect r="r" b="b" t="t" l="l"/>
              <a:pathLst>
                <a:path h="2622804" w="13895705">
                  <a:moveTo>
                    <a:pt x="0" y="0"/>
                  </a:moveTo>
                  <a:lnTo>
                    <a:pt x="13895705" y="0"/>
                  </a:lnTo>
                  <a:lnTo>
                    <a:pt x="13895705" y="2622804"/>
                  </a:lnTo>
                  <a:lnTo>
                    <a:pt x="0" y="2622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" r="0" b="-3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21502" y="8705834"/>
            <a:ext cx="5853940" cy="1104931"/>
            <a:chOff x="0" y="0"/>
            <a:chExt cx="7805253" cy="14732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805293" cy="1473200"/>
            </a:xfrm>
            <a:custGeom>
              <a:avLst/>
              <a:gdLst/>
              <a:ahLst/>
              <a:cxnLst/>
              <a:rect r="r" b="b" t="t" l="l"/>
              <a:pathLst>
                <a:path h="1473200" w="7805293">
                  <a:moveTo>
                    <a:pt x="0" y="0"/>
                  </a:moveTo>
                  <a:lnTo>
                    <a:pt x="7805293" y="0"/>
                  </a:lnTo>
                  <a:lnTo>
                    <a:pt x="7805293" y="1473200"/>
                  </a:lnTo>
                  <a:lnTo>
                    <a:pt x="0" y="147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6" r="0" b="-3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83306" y="3069918"/>
            <a:ext cx="16292135" cy="478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6"/>
              </a:lnSpc>
            </a:pPr>
            <a:r>
              <a:rPr lang="en-US" sz="582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  <a:r>
              <a:rPr lang="en-US" sz="582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The project successfully demonstrates modern frontend development and design practices .It serves as a professional showcase for skills, projects, and contact details, helping Tamilarasi.R connect with opportunities in the digital space...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9492" y="326581"/>
            <a:ext cx="6979882" cy="202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66"/>
              </a:lnSpc>
            </a:pPr>
            <a:r>
              <a:rPr lang="en-US" sz="1069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CONCLUSION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78815" y="9374330"/>
            <a:ext cx="3989665" cy="37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3"/>
              </a:lnSpc>
            </a:pPr>
            <a:r>
              <a:rPr lang="en-US" sz="6526" i="true" spc="7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THANK YOU 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80711" y="-424183"/>
            <a:ext cx="11039128" cy="11135366"/>
            <a:chOff x="0" y="0"/>
            <a:chExt cx="14718837" cy="14847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18792" cy="14847188"/>
            </a:xfrm>
            <a:custGeom>
              <a:avLst/>
              <a:gdLst/>
              <a:ahLst/>
              <a:cxnLst/>
              <a:rect r="r" b="b" t="t" l="l"/>
              <a:pathLst>
                <a:path h="14847188" w="14718792">
                  <a:moveTo>
                    <a:pt x="0" y="0"/>
                  </a:moveTo>
                  <a:lnTo>
                    <a:pt x="14718792" y="0"/>
                  </a:lnTo>
                  <a:lnTo>
                    <a:pt x="14718792" y="14847188"/>
                  </a:lnTo>
                  <a:lnTo>
                    <a:pt x="0" y="14847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</a:blip>
              <a:stretch>
                <a:fillRect l="0" t="-520" r="0" b="-52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362830" y="3525419"/>
            <a:ext cx="14468779" cy="2238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92"/>
              </a:lnSpc>
            </a:pPr>
            <a:r>
              <a:rPr lang="en-US" sz="11709" i="true">
                <a:solidFill>
                  <a:srgbClr val="FFFFFF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DIGITAL PORTFOLIO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2854" y="481135"/>
            <a:ext cx="5957944" cy="2241841"/>
            <a:chOff x="0" y="0"/>
            <a:chExt cx="7943925" cy="298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43977" cy="2989072"/>
            </a:xfrm>
            <a:custGeom>
              <a:avLst/>
              <a:gdLst/>
              <a:ahLst/>
              <a:cxnLst/>
              <a:rect r="r" b="b" t="t" l="l"/>
              <a:pathLst>
                <a:path h="2989072" w="7943977">
                  <a:moveTo>
                    <a:pt x="0" y="0"/>
                  </a:moveTo>
                  <a:lnTo>
                    <a:pt x="7943977" y="0"/>
                  </a:lnTo>
                  <a:lnTo>
                    <a:pt x="7943977" y="2989072"/>
                  </a:lnTo>
                  <a:lnTo>
                    <a:pt x="0" y="2989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2897" t="0" r="-52896" b="-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27192" y="3854974"/>
            <a:ext cx="5699921" cy="5635796"/>
            <a:chOff x="0" y="0"/>
            <a:chExt cx="7599895" cy="75143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599934" cy="7514336"/>
            </a:xfrm>
            <a:custGeom>
              <a:avLst/>
              <a:gdLst/>
              <a:ahLst/>
              <a:cxnLst/>
              <a:rect r="r" b="b" t="t" l="l"/>
              <a:pathLst>
                <a:path h="7514336" w="7599934">
                  <a:moveTo>
                    <a:pt x="0" y="0"/>
                  </a:moveTo>
                  <a:lnTo>
                    <a:pt x="7599934" y="0"/>
                  </a:lnTo>
                  <a:lnTo>
                    <a:pt x="7599934" y="7514336"/>
                  </a:lnTo>
                  <a:lnTo>
                    <a:pt x="0" y="7514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9000"/>
              </a:blip>
              <a:stretch>
                <a:fillRect l="-13" t="0" r="-13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128647" y="1111551"/>
            <a:ext cx="12831070" cy="115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9"/>
              </a:lnSpc>
            </a:pPr>
            <a:r>
              <a:rPr lang="en-US" sz="8696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AGENDA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859422" y="646310"/>
            <a:ext cx="4200589" cy="4153332"/>
            <a:chOff x="0" y="0"/>
            <a:chExt cx="5600785" cy="55377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00827" cy="5537835"/>
            </a:xfrm>
            <a:custGeom>
              <a:avLst/>
              <a:gdLst/>
              <a:ahLst/>
              <a:cxnLst/>
              <a:rect r="r" b="b" t="t" l="l"/>
              <a:pathLst>
                <a:path h="5537835" w="5600827">
                  <a:moveTo>
                    <a:pt x="0" y="0"/>
                  </a:moveTo>
                  <a:lnTo>
                    <a:pt x="5600827" y="0"/>
                  </a:lnTo>
                  <a:lnTo>
                    <a:pt x="5600827" y="5537835"/>
                  </a:lnTo>
                  <a:lnTo>
                    <a:pt x="0" y="55378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9000"/>
              </a:blip>
              <a:stretch>
                <a:fillRect l="-13" t="0" r="-13" b="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715202" y="5683897"/>
            <a:ext cx="5458964" cy="4603103"/>
            <a:chOff x="0" y="0"/>
            <a:chExt cx="7278619" cy="61374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78624" cy="6137529"/>
            </a:xfrm>
            <a:custGeom>
              <a:avLst/>
              <a:gdLst/>
              <a:ahLst/>
              <a:cxnLst/>
              <a:rect r="r" b="b" t="t" l="l"/>
              <a:pathLst>
                <a:path h="6137529" w="7278624">
                  <a:moveTo>
                    <a:pt x="0" y="0"/>
                  </a:moveTo>
                  <a:lnTo>
                    <a:pt x="7278624" y="0"/>
                  </a:lnTo>
                  <a:lnTo>
                    <a:pt x="7278624" y="6137529"/>
                  </a:lnTo>
                  <a:lnTo>
                    <a:pt x="0" y="6137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9355" r="0" b="-9354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886166" y="1940108"/>
            <a:ext cx="3829732" cy="3829732"/>
            <a:chOff x="0" y="0"/>
            <a:chExt cx="5106309" cy="51063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06289" cy="5106289"/>
            </a:xfrm>
            <a:custGeom>
              <a:avLst/>
              <a:gdLst/>
              <a:ahLst/>
              <a:cxnLst/>
              <a:rect r="r" b="b" t="t" l="l"/>
              <a:pathLst>
                <a:path h="5106289" w="5106289">
                  <a:moveTo>
                    <a:pt x="0" y="0"/>
                  </a:moveTo>
                  <a:lnTo>
                    <a:pt x="5106289" y="0"/>
                  </a:lnTo>
                  <a:lnTo>
                    <a:pt x="5106289" y="5106289"/>
                  </a:lnTo>
                  <a:lnTo>
                    <a:pt x="0" y="5106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9" r="0" b="-5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682854" y="3651516"/>
            <a:ext cx="6819220" cy="662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8"/>
              </a:lnSpc>
            </a:pPr>
            <a:r>
              <a:rPr lang="en-US" sz="374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1.Problem statement </a:t>
            </a:r>
          </a:p>
          <a:p>
            <a:pPr algn="l">
              <a:lnSpc>
                <a:spcPts val="5248"/>
              </a:lnSpc>
            </a:pPr>
            <a:r>
              <a:rPr lang="en-US" sz="374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2.Project Overview </a:t>
            </a:r>
          </a:p>
          <a:p>
            <a:pPr algn="l">
              <a:lnSpc>
                <a:spcPts val="5248"/>
              </a:lnSpc>
            </a:pPr>
            <a:r>
              <a:rPr lang="en-US" sz="374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3.End Users</a:t>
            </a:r>
          </a:p>
          <a:p>
            <a:pPr algn="l">
              <a:lnSpc>
                <a:spcPts val="5248"/>
              </a:lnSpc>
            </a:pPr>
            <a:r>
              <a:rPr lang="en-US" sz="374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4.Tools and Technologices</a:t>
            </a:r>
          </a:p>
          <a:p>
            <a:pPr algn="l">
              <a:lnSpc>
                <a:spcPts val="5248"/>
              </a:lnSpc>
            </a:pPr>
            <a:r>
              <a:rPr lang="en-US" sz="374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5.Portfolio design and Layout</a:t>
            </a:r>
          </a:p>
          <a:p>
            <a:pPr algn="l">
              <a:lnSpc>
                <a:spcPts val="5248"/>
              </a:lnSpc>
            </a:pPr>
            <a:r>
              <a:rPr lang="en-US" sz="374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6.Features and Functionality </a:t>
            </a:r>
          </a:p>
          <a:p>
            <a:pPr algn="l">
              <a:lnSpc>
                <a:spcPts val="5248"/>
              </a:lnSpc>
            </a:pPr>
            <a:r>
              <a:rPr lang="en-US" sz="374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7.Results and Screenshots</a:t>
            </a:r>
          </a:p>
          <a:p>
            <a:pPr algn="l">
              <a:lnSpc>
                <a:spcPts val="5248"/>
              </a:lnSpc>
            </a:pPr>
            <a:r>
              <a:rPr lang="en-US" sz="374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8.Conclusion</a:t>
            </a:r>
          </a:p>
          <a:p>
            <a:pPr algn="l">
              <a:lnSpc>
                <a:spcPts val="5248"/>
              </a:lnSpc>
            </a:pPr>
            <a:r>
              <a:rPr lang="en-US" sz="374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9.Github link</a:t>
            </a:r>
          </a:p>
          <a:p>
            <a:pPr algn="l">
              <a:lnSpc>
                <a:spcPts val="5248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6117212" y="0"/>
            <a:ext cx="3168210" cy="3641621"/>
            <a:chOff x="0" y="0"/>
            <a:chExt cx="4224280" cy="48554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24274" cy="4855464"/>
            </a:xfrm>
            <a:custGeom>
              <a:avLst/>
              <a:gdLst/>
              <a:ahLst/>
              <a:cxnLst/>
              <a:rect r="r" b="b" t="t" l="l"/>
              <a:pathLst>
                <a:path h="4855464" w="4224274">
                  <a:moveTo>
                    <a:pt x="0" y="0"/>
                  </a:moveTo>
                  <a:lnTo>
                    <a:pt x="4224274" y="0"/>
                  </a:lnTo>
                  <a:lnTo>
                    <a:pt x="4224274" y="4855464"/>
                  </a:lnTo>
                  <a:lnTo>
                    <a:pt x="0" y="4855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4" r="0" b="-45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2281" y="3950750"/>
            <a:ext cx="4929188" cy="4923026"/>
            <a:chOff x="0" y="0"/>
            <a:chExt cx="6572251" cy="6564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72250" cy="6563995"/>
            </a:xfrm>
            <a:custGeom>
              <a:avLst/>
              <a:gdLst/>
              <a:ahLst/>
              <a:cxnLst/>
              <a:rect r="r" b="b" t="t" l="l"/>
              <a:pathLst>
                <a:path h="6563995" w="6572250">
                  <a:moveTo>
                    <a:pt x="0" y="0"/>
                  </a:moveTo>
                  <a:lnTo>
                    <a:pt x="6572250" y="0"/>
                  </a:lnTo>
                  <a:lnTo>
                    <a:pt x="6572250" y="6563995"/>
                  </a:lnTo>
                  <a:lnTo>
                    <a:pt x="0" y="6563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" t="0" r="-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783898" y="1843389"/>
            <a:ext cx="10855512" cy="6276460"/>
          </a:xfrm>
          <a:custGeom>
            <a:avLst/>
            <a:gdLst/>
            <a:ahLst/>
            <a:cxnLst/>
            <a:rect r="r" b="b" t="t" l="l"/>
            <a:pathLst>
              <a:path h="6276460" w="10855512">
                <a:moveTo>
                  <a:pt x="0" y="0"/>
                </a:moveTo>
                <a:lnTo>
                  <a:pt x="10855512" y="0"/>
                </a:lnTo>
                <a:lnTo>
                  <a:pt x="10855512" y="6276460"/>
                </a:lnTo>
                <a:lnTo>
                  <a:pt x="0" y="6276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6" r="0" b="-6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39565" y="2873298"/>
            <a:ext cx="8060881" cy="312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80"/>
              </a:lnSpc>
            </a:pPr>
            <a:r>
              <a:rPr lang="en-US" sz="8485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PROBLEM STATEMENT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51817" y="3162937"/>
            <a:ext cx="10007483" cy="284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18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Many digital  professionals struggle to showcase their skills , projects, and expertise in a visually engaging and interactive manner.A well - designed  portfolio is essential to highlight achievements and attract opportunities.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08166" y="4926671"/>
            <a:ext cx="3808339" cy="7776403"/>
          </a:xfrm>
          <a:custGeom>
            <a:avLst/>
            <a:gdLst/>
            <a:ahLst/>
            <a:cxnLst/>
            <a:rect r="r" b="b" t="t" l="l"/>
            <a:pathLst>
              <a:path h="7776403" w="3808339">
                <a:moveTo>
                  <a:pt x="0" y="0"/>
                </a:moveTo>
                <a:lnTo>
                  <a:pt x="3808339" y="0"/>
                </a:lnTo>
                <a:lnTo>
                  <a:pt x="3808339" y="7776402"/>
                </a:lnTo>
                <a:lnTo>
                  <a:pt x="0" y="7776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08301" y="5124881"/>
            <a:ext cx="3411918" cy="7389603"/>
            <a:chOff x="0" y="0"/>
            <a:chExt cx="4549224" cy="98528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9267" cy="9852914"/>
            </a:xfrm>
            <a:custGeom>
              <a:avLst/>
              <a:gdLst/>
              <a:ahLst/>
              <a:cxnLst/>
              <a:rect r="r" b="b" t="t" l="l"/>
              <a:pathLst>
                <a:path h="9852914" w="4549267">
                  <a:moveTo>
                    <a:pt x="4123309" y="0"/>
                  </a:moveTo>
                  <a:lnTo>
                    <a:pt x="3574161" y="0"/>
                  </a:lnTo>
                  <a:lnTo>
                    <a:pt x="3574161" y="115443"/>
                  </a:lnTo>
                  <a:cubicBezTo>
                    <a:pt x="3574161" y="246253"/>
                    <a:pt x="3466338" y="354076"/>
                    <a:pt x="3335528" y="354076"/>
                  </a:cubicBezTo>
                  <a:lnTo>
                    <a:pt x="1216152" y="354076"/>
                  </a:lnTo>
                  <a:cubicBezTo>
                    <a:pt x="1085342" y="354076"/>
                    <a:pt x="977519" y="246253"/>
                    <a:pt x="977519" y="115443"/>
                  </a:cubicBezTo>
                  <a:lnTo>
                    <a:pt x="977519" y="0"/>
                  </a:lnTo>
                  <a:lnTo>
                    <a:pt x="423418" y="0"/>
                  </a:lnTo>
                  <a:cubicBezTo>
                    <a:pt x="189865" y="0"/>
                    <a:pt x="0" y="189865"/>
                    <a:pt x="0" y="423418"/>
                  </a:cubicBezTo>
                  <a:lnTo>
                    <a:pt x="0" y="9429496"/>
                  </a:lnTo>
                  <a:cubicBezTo>
                    <a:pt x="0" y="9663049"/>
                    <a:pt x="189865" y="9852914"/>
                    <a:pt x="423418" y="9852914"/>
                  </a:cubicBezTo>
                  <a:lnTo>
                    <a:pt x="4123309" y="9852914"/>
                  </a:lnTo>
                  <a:cubicBezTo>
                    <a:pt x="4356862" y="9852914"/>
                    <a:pt x="4546727" y="9663049"/>
                    <a:pt x="4546727" y="9429496"/>
                  </a:cubicBezTo>
                  <a:lnTo>
                    <a:pt x="4546727" y="423418"/>
                  </a:lnTo>
                  <a:cubicBezTo>
                    <a:pt x="4549267" y="189865"/>
                    <a:pt x="4359402" y="0"/>
                    <a:pt x="4123309" y="0"/>
                  </a:cubicBezTo>
                  <a:close/>
                </a:path>
              </a:pathLst>
            </a:custGeom>
            <a:blipFill>
              <a:blip r:embed="rId4"/>
              <a:stretch>
                <a:fillRect l="-112438" t="0" r="-112493" b="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826566" y="5188386"/>
            <a:ext cx="527279" cy="65429"/>
            <a:chOff x="0" y="0"/>
            <a:chExt cx="703039" cy="872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2945" cy="87249"/>
            </a:xfrm>
            <a:custGeom>
              <a:avLst/>
              <a:gdLst/>
              <a:ahLst/>
              <a:cxnLst/>
              <a:rect r="r" b="b" t="t" l="l"/>
              <a:pathLst>
                <a:path h="87249" w="702945">
                  <a:moveTo>
                    <a:pt x="659384" y="0"/>
                  </a:moveTo>
                  <a:lnTo>
                    <a:pt x="43561" y="0"/>
                  </a:lnTo>
                  <a:cubicBezTo>
                    <a:pt x="20574" y="0"/>
                    <a:pt x="0" y="17907"/>
                    <a:pt x="0" y="43561"/>
                  </a:cubicBezTo>
                  <a:cubicBezTo>
                    <a:pt x="0" y="69215"/>
                    <a:pt x="20574" y="87249"/>
                    <a:pt x="43561" y="87249"/>
                  </a:cubicBezTo>
                  <a:lnTo>
                    <a:pt x="659384" y="87249"/>
                  </a:lnTo>
                  <a:cubicBezTo>
                    <a:pt x="682498" y="87249"/>
                    <a:pt x="702945" y="69342"/>
                    <a:pt x="702945" y="43688"/>
                  </a:cubicBezTo>
                  <a:cubicBezTo>
                    <a:pt x="702945" y="18034"/>
                    <a:pt x="682498" y="0"/>
                    <a:pt x="659384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518889" y="5172913"/>
            <a:ext cx="100971" cy="96373"/>
            <a:chOff x="0" y="0"/>
            <a:chExt cx="134628" cy="1284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4620" cy="128524"/>
            </a:xfrm>
            <a:custGeom>
              <a:avLst/>
              <a:gdLst/>
              <a:ahLst/>
              <a:cxnLst/>
              <a:rect r="r" b="b" t="t" l="l"/>
              <a:pathLst>
                <a:path h="128524" w="134620">
                  <a:moveTo>
                    <a:pt x="67310" y="127"/>
                  </a:moveTo>
                  <a:cubicBezTo>
                    <a:pt x="44323" y="0"/>
                    <a:pt x="22987" y="12192"/>
                    <a:pt x="11557" y="32131"/>
                  </a:cubicBezTo>
                  <a:cubicBezTo>
                    <a:pt x="127" y="52070"/>
                    <a:pt x="0" y="76454"/>
                    <a:pt x="11557" y="96393"/>
                  </a:cubicBezTo>
                  <a:cubicBezTo>
                    <a:pt x="23114" y="116332"/>
                    <a:pt x="44323" y="128524"/>
                    <a:pt x="67310" y="128397"/>
                  </a:cubicBezTo>
                  <a:cubicBezTo>
                    <a:pt x="90297" y="128524"/>
                    <a:pt x="111633" y="116332"/>
                    <a:pt x="123063" y="96393"/>
                  </a:cubicBezTo>
                  <a:cubicBezTo>
                    <a:pt x="134493" y="76454"/>
                    <a:pt x="134620" y="51943"/>
                    <a:pt x="123063" y="32131"/>
                  </a:cubicBezTo>
                  <a:cubicBezTo>
                    <a:pt x="111506" y="12319"/>
                    <a:pt x="90297" y="0"/>
                    <a:pt x="67310" y="127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127342" y="5927346"/>
            <a:ext cx="42336" cy="323295"/>
            <a:chOff x="0" y="0"/>
            <a:chExt cx="56448" cy="4310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88" cy="431038"/>
            </a:xfrm>
            <a:custGeom>
              <a:avLst/>
              <a:gdLst/>
              <a:ahLst/>
              <a:cxnLst/>
              <a:rect r="r" b="b" t="t" l="l"/>
              <a:pathLst>
                <a:path h="431038" w="56388">
                  <a:moveTo>
                    <a:pt x="0" y="53848"/>
                  </a:moveTo>
                  <a:lnTo>
                    <a:pt x="0" y="374650"/>
                  </a:lnTo>
                  <a:cubicBezTo>
                    <a:pt x="0" y="405384"/>
                    <a:pt x="25654" y="431038"/>
                    <a:pt x="56388" y="431038"/>
                  </a:cubicBezTo>
                  <a:lnTo>
                    <a:pt x="56388" y="0"/>
                  </a:lnTo>
                  <a:cubicBezTo>
                    <a:pt x="25654" y="0"/>
                    <a:pt x="0" y="23114"/>
                    <a:pt x="0" y="53848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127342" y="6491188"/>
            <a:ext cx="42336" cy="583086"/>
            <a:chOff x="0" y="0"/>
            <a:chExt cx="56448" cy="7774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388" cy="777367"/>
            </a:xfrm>
            <a:custGeom>
              <a:avLst/>
              <a:gdLst/>
              <a:ahLst/>
              <a:cxnLst/>
              <a:rect r="r" b="b" t="t" l="l"/>
              <a:pathLst>
                <a:path h="777367" w="56388">
                  <a:moveTo>
                    <a:pt x="0" y="53848"/>
                  </a:moveTo>
                  <a:lnTo>
                    <a:pt x="0" y="720979"/>
                  </a:lnTo>
                  <a:cubicBezTo>
                    <a:pt x="0" y="751713"/>
                    <a:pt x="25654" y="777367"/>
                    <a:pt x="56388" y="777367"/>
                  </a:cubicBezTo>
                  <a:lnTo>
                    <a:pt x="56388" y="0"/>
                  </a:lnTo>
                  <a:cubicBezTo>
                    <a:pt x="25654" y="0"/>
                    <a:pt x="0" y="23114"/>
                    <a:pt x="0" y="53848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127342" y="7201283"/>
            <a:ext cx="42336" cy="585010"/>
            <a:chOff x="0" y="0"/>
            <a:chExt cx="56448" cy="7800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388" cy="779907"/>
            </a:xfrm>
            <a:custGeom>
              <a:avLst/>
              <a:gdLst/>
              <a:ahLst/>
              <a:cxnLst/>
              <a:rect r="r" b="b" t="t" l="l"/>
              <a:pathLst>
                <a:path h="779907" w="56388">
                  <a:moveTo>
                    <a:pt x="0" y="56388"/>
                  </a:moveTo>
                  <a:lnTo>
                    <a:pt x="0" y="723519"/>
                  </a:lnTo>
                  <a:cubicBezTo>
                    <a:pt x="0" y="754253"/>
                    <a:pt x="25654" y="779907"/>
                    <a:pt x="56388" y="779907"/>
                  </a:cubicBezTo>
                  <a:lnTo>
                    <a:pt x="56388" y="0"/>
                  </a:lnTo>
                  <a:cubicBezTo>
                    <a:pt x="25654" y="0"/>
                    <a:pt x="0" y="25654"/>
                    <a:pt x="0" y="56388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054993" y="6683626"/>
            <a:ext cx="42336" cy="937171"/>
            <a:chOff x="0" y="0"/>
            <a:chExt cx="56448" cy="124956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388" cy="1249553"/>
            </a:xfrm>
            <a:custGeom>
              <a:avLst/>
              <a:gdLst/>
              <a:ahLst/>
              <a:cxnLst/>
              <a:rect r="r" b="b" t="t" l="l"/>
              <a:pathLst>
                <a:path h="1249553" w="56388">
                  <a:moveTo>
                    <a:pt x="0" y="0"/>
                  </a:moveTo>
                  <a:lnTo>
                    <a:pt x="0" y="1249553"/>
                  </a:lnTo>
                  <a:cubicBezTo>
                    <a:pt x="30734" y="1249553"/>
                    <a:pt x="56388" y="1223899"/>
                    <a:pt x="56388" y="1193165"/>
                  </a:cubicBezTo>
                  <a:lnTo>
                    <a:pt x="56388" y="56388"/>
                  </a:lnTo>
                  <a:cubicBezTo>
                    <a:pt x="56388" y="25654"/>
                    <a:pt x="30734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3169678" y="4888183"/>
            <a:ext cx="3885314" cy="7853378"/>
          </a:xfrm>
          <a:custGeom>
            <a:avLst/>
            <a:gdLst/>
            <a:ahLst/>
            <a:cxnLst/>
            <a:rect r="r" b="b" t="t" l="l"/>
            <a:pathLst>
              <a:path h="7853378" w="3885314">
                <a:moveTo>
                  <a:pt x="0" y="0"/>
                </a:moveTo>
                <a:lnTo>
                  <a:pt x="3885315" y="0"/>
                </a:lnTo>
                <a:lnTo>
                  <a:pt x="3885315" y="7853378"/>
                </a:lnTo>
                <a:lnTo>
                  <a:pt x="0" y="78533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19492" y="2364313"/>
            <a:ext cx="6108171" cy="2130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PROJECT  OVERVIEW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78631" y="3895416"/>
            <a:ext cx="10809369" cy="3384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2"/>
              </a:lnSpc>
            </a:pPr>
            <a:r>
              <a:rPr lang="en-US" sz="345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This Project is a personal digital portfolio Website  by Tamilarasi.R,a frontend developer and UI/UX designer. It presents professional details, skills, projects,and contact information in a modern,responsive layout.The portfolio combines design and interactivity to create an engaging user experience.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9660" y="1999401"/>
            <a:ext cx="7554676" cy="6355371"/>
            <a:chOff x="0" y="0"/>
            <a:chExt cx="10072901" cy="84738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72878" cy="8473821"/>
            </a:xfrm>
            <a:custGeom>
              <a:avLst/>
              <a:gdLst/>
              <a:ahLst/>
              <a:cxnLst/>
              <a:rect r="r" b="b" t="t" l="l"/>
              <a:pathLst>
                <a:path h="8473821" w="10072878">
                  <a:moveTo>
                    <a:pt x="0" y="0"/>
                  </a:moveTo>
                  <a:lnTo>
                    <a:pt x="10072878" y="0"/>
                  </a:lnTo>
                  <a:lnTo>
                    <a:pt x="10072878" y="8473821"/>
                  </a:lnTo>
                  <a:lnTo>
                    <a:pt x="0" y="8473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" r="0" b="-3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9828" y="2616338"/>
            <a:ext cx="7524508" cy="4776155"/>
            <a:chOff x="0" y="0"/>
            <a:chExt cx="10032677" cy="63682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032619" cy="6368161"/>
            </a:xfrm>
            <a:custGeom>
              <a:avLst/>
              <a:gdLst/>
              <a:ahLst/>
              <a:cxnLst/>
              <a:rect r="r" b="b" t="t" l="l"/>
              <a:pathLst>
                <a:path h="6368161" w="10032619">
                  <a:moveTo>
                    <a:pt x="0" y="0"/>
                  </a:moveTo>
                  <a:lnTo>
                    <a:pt x="10032619" y="0"/>
                  </a:lnTo>
                  <a:lnTo>
                    <a:pt x="10032619" y="6368161"/>
                  </a:lnTo>
                  <a:lnTo>
                    <a:pt x="0" y="6368161"/>
                  </a:lnTo>
                  <a:close/>
                </a:path>
              </a:pathLst>
            </a:custGeom>
            <a:blipFill>
              <a:blip r:embed="rId3"/>
              <a:stretch>
                <a:fillRect l="0" t="-2514" r="0" b="-251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2264791" y="7392493"/>
            <a:ext cx="4529582" cy="5206416"/>
            <a:chOff x="0" y="0"/>
            <a:chExt cx="6039443" cy="69418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39485" cy="6941947"/>
            </a:xfrm>
            <a:custGeom>
              <a:avLst/>
              <a:gdLst/>
              <a:ahLst/>
              <a:cxnLst/>
              <a:rect r="r" b="b" t="t" l="l"/>
              <a:pathLst>
                <a:path h="6941947" w="6039485">
                  <a:moveTo>
                    <a:pt x="0" y="0"/>
                  </a:moveTo>
                  <a:lnTo>
                    <a:pt x="6039485" y="0"/>
                  </a:lnTo>
                  <a:lnTo>
                    <a:pt x="6039485" y="6941947"/>
                  </a:lnTo>
                  <a:lnTo>
                    <a:pt x="0" y="6941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4" r="0" b="-43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583109" y="681752"/>
            <a:ext cx="4851973" cy="238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7"/>
              </a:lnSpc>
            </a:pPr>
            <a:r>
              <a:rPr lang="en-US" sz="6498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WHO ARE THE END USERS?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813855" y="0"/>
            <a:ext cx="2471566" cy="2840881"/>
            <a:chOff x="0" y="0"/>
            <a:chExt cx="3295421" cy="37878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95396" cy="3787902"/>
            </a:xfrm>
            <a:custGeom>
              <a:avLst/>
              <a:gdLst/>
              <a:ahLst/>
              <a:cxnLst/>
              <a:rect r="r" b="b" t="t" l="l"/>
              <a:pathLst>
                <a:path h="3787902" w="3295396">
                  <a:moveTo>
                    <a:pt x="0" y="0"/>
                  </a:moveTo>
                  <a:lnTo>
                    <a:pt x="3295396" y="0"/>
                  </a:lnTo>
                  <a:lnTo>
                    <a:pt x="3295396" y="3787902"/>
                  </a:lnTo>
                  <a:lnTo>
                    <a:pt x="0" y="378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4" r="0" b="-4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512320" y="3706880"/>
            <a:ext cx="8209328" cy="297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6"/>
              </a:lnSpc>
            </a:pPr>
            <a:r>
              <a:rPr lang="en-US" sz="424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Recruiters and hiring managers </a:t>
            </a:r>
          </a:p>
          <a:p>
            <a:pPr algn="l">
              <a:lnSpc>
                <a:spcPts val="4706"/>
              </a:lnSpc>
            </a:pPr>
            <a:r>
              <a:rPr lang="en-US" sz="424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Clients looking for freelance </a:t>
            </a:r>
          </a:p>
          <a:p>
            <a:pPr algn="l">
              <a:lnSpc>
                <a:spcPts val="4706"/>
              </a:lnSpc>
            </a:pPr>
            <a:r>
              <a:rPr lang="en-US" sz="4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</a:t>
            </a:r>
            <a:r>
              <a:rPr lang="en-US" sz="424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developers/designers</a:t>
            </a:r>
          </a:p>
          <a:p>
            <a:pPr algn="l">
              <a:lnSpc>
                <a:spcPts val="4706"/>
              </a:lnSpc>
            </a:pPr>
            <a:r>
              <a:rPr lang="en-US" sz="424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peers and collaborators in the </a:t>
            </a:r>
          </a:p>
          <a:p>
            <a:pPr algn="l">
              <a:lnSpc>
                <a:spcPts val="4706"/>
              </a:lnSpc>
            </a:pPr>
            <a:r>
              <a:rPr lang="en-US" sz="4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</a:t>
            </a:r>
            <a:r>
              <a:rPr lang="en-US" sz="424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tech/design  field...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24613" y="1258478"/>
            <a:ext cx="13053848" cy="8229600"/>
            <a:chOff x="0" y="0"/>
            <a:chExt cx="17405131" cy="1097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0509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7405096">
                  <a:moveTo>
                    <a:pt x="0" y="0"/>
                  </a:moveTo>
                  <a:lnTo>
                    <a:pt x="17405096" y="0"/>
                  </a:lnTo>
                  <a:lnTo>
                    <a:pt x="1740509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91741" y="556142"/>
            <a:ext cx="11559796" cy="117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7"/>
              </a:lnSpc>
            </a:pPr>
            <a:r>
              <a:rPr lang="en-US" sz="8813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TOOLS AND TECHNIQUES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8225" y="2985562"/>
            <a:ext cx="11697836" cy="41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2"/>
              </a:lnSpc>
            </a:pPr>
            <a:r>
              <a:rPr lang="en-US" sz="389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HTML5 FOR STRUCTURE CSS3 FOR STYLING AND RESPONSIVE DESIGN JAVASCRIPT FOR INTERACTIVITY (NAVIGATION, ANIMATION, SPARKLE EFFECT) FONT AWESOME FOR ICONS </a:t>
            </a:r>
          </a:p>
          <a:p>
            <a:pPr algn="l">
              <a:lnSpc>
                <a:spcPts val="5452"/>
              </a:lnSpc>
            </a:pPr>
            <a:r>
              <a:rPr lang="en-US" sz="389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EXTERNAL ASSETS:UNSPLASH IMAGES FOR           </a:t>
            </a:r>
          </a:p>
          <a:p>
            <a:pPr algn="l">
              <a:lnSpc>
                <a:spcPts val="5452"/>
              </a:lnSpc>
            </a:pPr>
            <a:r>
              <a:rPr lang="en-US" sz="389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VISUALS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959659">
            <a:off x="10685495" y="4880284"/>
            <a:ext cx="5177018" cy="4660282"/>
            <a:chOff x="0" y="0"/>
            <a:chExt cx="6902691" cy="6213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02704" cy="6213729"/>
            </a:xfrm>
            <a:custGeom>
              <a:avLst/>
              <a:gdLst/>
              <a:ahLst/>
              <a:cxnLst/>
              <a:rect r="r" b="b" t="t" l="l"/>
              <a:pathLst>
                <a:path h="6213729" w="6902704">
                  <a:moveTo>
                    <a:pt x="0" y="0"/>
                  </a:moveTo>
                  <a:lnTo>
                    <a:pt x="6902704" y="0"/>
                  </a:lnTo>
                  <a:lnTo>
                    <a:pt x="6902704" y="6213729"/>
                  </a:lnTo>
                  <a:lnTo>
                    <a:pt x="0" y="621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" t="0" r="-2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688007" y="3253864"/>
            <a:ext cx="8316575" cy="452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43"/>
              </a:lnSpc>
            </a:pPr>
            <a:r>
              <a:rPr lang="en-US" sz="1114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PORTFOLIO DESIGN AND LAYOUT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48528" y="2228632"/>
            <a:ext cx="8147102" cy="4981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</a:pPr>
            <a:r>
              <a:rPr lang="en-US" sz="257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Fixed header with logo, navigation,and  hamburger menu  for mobile view </a:t>
            </a:r>
          </a:p>
          <a:p>
            <a:pPr algn="l">
              <a:lnSpc>
                <a:spcPts val="3601"/>
              </a:lnSpc>
            </a:pPr>
            <a:r>
              <a:rPr lang="en-US" sz="257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Hero section introducing the name, role, and tagline with call -to-action button </a:t>
            </a:r>
          </a:p>
          <a:p>
            <a:pPr algn="l">
              <a:lnSpc>
                <a:spcPts val="3601"/>
              </a:lnSpc>
            </a:pPr>
            <a:r>
              <a:rPr lang="en-US" sz="257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About section  with profile image, biography, and animated skill bars</a:t>
            </a:r>
          </a:p>
          <a:p>
            <a:pPr algn="l">
              <a:lnSpc>
                <a:spcPts val="3601"/>
              </a:lnSpc>
            </a:pPr>
            <a:r>
              <a:rPr lang="en-US" sz="257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projects section displaying work in responsive grid cards with tags and hover effects</a:t>
            </a:r>
          </a:p>
          <a:p>
            <a:pPr algn="l">
              <a:lnSpc>
                <a:spcPts val="3601"/>
              </a:lnSpc>
            </a:pPr>
            <a:r>
              <a:rPr lang="en-US" sz="257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Contact section including location, email, phone,and a functional contact form Footer with social media links and copyright....    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278454" y="-2535559"/>
            <a:ext cx="5302642" cy="6094991"/>
            <a:chOff x="0" y="0"/>
            <a:chExt cx="7070189" cy="81266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70217" cy="8126603"/>
            </a:xfrm>
            <a:custGeom>
              <a:avLst/>
              <a:gdLst/>
              <a:ahLst/>
              <a:cxnLst/>
              <a:rect r="r" b="b" t="t" l="l"/>
              <a:pathLst>
                <a:path h="8126603" w="7070217">
                  <a:moveTo>
                    <a:pt x="0" y="0"/>
                  </a:moveTo>
                  <a:lnTo>
                    <a:pt x="7070217" y="0"/>
                  </a:lnTo>
                  <a:lnTo>
                    <a:pt x="7070217" y="8126603"/>
                  </a:lnTo>
                  <a:lnTo>
                    <a:pt x="0" y="8126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4" r="0" b="-45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768609"/>
            <a:ext cx="7006656" cy="243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6"/>
              </a:lnSpc>
            </a:pPr>
            <a:r>
              <a:rPr lang="en-US" sz="9143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FEATURES AND FUNCTIONALITY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96995" y="1692745"/>
            <a:ext cx="10252644" cy="728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Smoothscrolland animated navigation menu sparkle effect on buttons for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interactive engagement 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Responsive skill bar animations using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intersection observer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Dyanamic hamburger  menu for mobile devices 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Contact form for easy communication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project cards with hover scaling and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interactive tags....</a:t>
            </a:r>
          </a:p>
          <a:p>
            <a:pPr algn="l">
              <a:lnSpc>
                <a:spcPts val="5173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-539184" y="6574441"/>
            <a:ext cx="4176792" cy="4800910"/>
            <a:chOff x="0" y="0"/>
            <a:chExt cx="5569056" cy="64012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69077" cy="6401181"/>
            </a:xfrm>
            <a:custGeom>
              <a:avLst/>
              <a:gdLst/>
              <a:ahLst/>
              <a:cxnLst/>
              <a:rect r="r" b="b" t="t" l="l"/>
              <a:pathLst>
                <a:path h="6401181" w="5569077">
                  <a:moveTo>
                    <a:pt x="0" y="0"/>
                  </a:moveTo>
                  <a:lnTo>
                    <a:pt x="5569077" y="0"/>
                  </a:lnTo>
                  <a:lnTo>
                    <a:pt x="5569077" y="6401181"/>
                  </a:lnTo>
                  <a:lnTo>
                    <a:pt x="0" y="6401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4" r="0" b="-45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DAGy4QoTmp4</dc:identifier>
  <dcterms:modified xsi:type="dcterms:W3CDTF">2011-08-01T06:04:30Z</dcterms:modified>
  <cp:revision>1</cp:revision>
  <dc:title>tamilarasi</dc:title>
</cp:coreProperties>
</file>